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269" r:id="rId4"/>
    <p:sldId id="25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84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6/15/2020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pUtHbU8O4-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564105"/>
            <a:ext cx="15809494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53453"/>
            <a:ext cx="15027442" cy="3046997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PHYSICAL DIVISION OF INDIA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599" y="2815389"/>
            <a:ext cx="14558212" cy="6208295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          1.THE NORTHERN MOUNTAINS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                2.THE PLAINS- NORTHERN AND COASTAL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3.THE WESTERN DESERT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4.THE SOUTHERN PLATEAUS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5.THE ISLANDS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4499811" y="288759"/>
            <a:ext cx="753176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411" y="1"/>
            <a:ext cx="15328231" cy="998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0126" y="274638"/>
            <a:ext cx="7844590" cy="1143000"/>
          </a:xfrm>
        </p:spPr>
        <p:txBody>
          <a:bodyPr/>
          <a:lstStyle/>
          <a:p>
            <a:r>
              <a:rPr lang="en-IN" dirty="0" smtClean="0"/>
              <a:t>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935704" y="2526632"/>
            <a:ext cx="12440654" cy="6304547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WHICH IS THE LARGEST STATE?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HOW MANY PHYSICAL DIVISIONS ARE THERE IN INDIA?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STATE HAS TWO CAPITALS?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STATES OF SEVEN SISTERS.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NATIONAL CAPITAL TERRITORY OF INDIA.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LOVE MY INDIA/—KARUNAMBIGAII FACULTY/SOCIAL DEPT/SNSACADEMY SCHOOL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842211"/>
            <a:ext cx="926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hlinkClick r:id="rId3"/>
              </a:rPr>
              <a:t>https://youtu.be/BJpUtHbU8O4-</a:t>
            </a:r>
            <a:endParaRPr lang="en-IN" sz="3600" dirty="0" smtClean="0"/>
          </a:p>
          <a:p>
            <a:r>
              <a:rPr lang="en-IN" sz="3600" dirty="0" smtClean="0"/>
              <a:t>Reference video </a:t>
            </a:r>
            <a:r>
              <a:rPr lang="en-IN" sz="3600" dirty="0" err="1" smtClean="0"/>
              <a:t>url</a:t>
            </a:r>
            <a:endParaRPr lang="en-IN" sz="3600" dirty="0"/>
          </a:p>
        </p:txBody>
      </p:sp>
      <p:pic>
        <p:nvPicPr>
          <p:cNvPr id="3074" name="Picture 2" descr="C:\Users\welcome1\Desktop\AMBI SNS\PICTURES\thank 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27" y="2839453"/>
            <a:ext cx="17325473" cy="603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174" y="1536031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</a:t>
            </a:r>
            <a:r>
              <a:rPr lang="en-IN" sz="6500" dirty="0" smtClean="0">
                <a:solidFill>
                  <a:srgbClr val="FF0000"/>
                </a:solidFill>
              </a:rPr>
              <a:t>MICROPHONE ON  </a:t>
            </a:r>
            <a:r>
              <a:rPr lang="en-IN" sz="6500" dirty="0" smtClean="0">
                <a:solidFill>
                  <a:srgbClr val="FF0000"/>
                </a:solidFill>
              </a:rPr>
              <a:t>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smtClean="0">
                <a:solidFill>
                  <a:srgbClr val="FF0000"/>
                </a:solidFill>
              </a:rPr>
              <a:t>KEEP </a:t>
            </a:r>
            <a:r>
              <a:rPr lang="en-IN" sz="6500" dirty="0" smtClean="0">
                <a:solidFill>
                  <a:srgbClr val="FF0000"/>
                </a:solidFill>
              </a:rPr>
              <a:t>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 CHAT </a:t>
            </a:r>
            <a:r>
              <a:rPr lang="en-IN" sz="6500" dirty="0" smtClean="0">
                <a:solidFill>
                  <a:srgbClr val="FF0000"/>
                </a:solidFill>
              </a:rPr>
              <a:t>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9535" y="1020726"/>
            <a:ext cx="4805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smtClean="0">
                <a:latin typeface="Cambria"/>
                <a:ea typeface="Cambria"/>
                <a:cs typeface="Cambria"/>
                <a:sym typeface="Cambria"/>
              </a:rPr>
              <a:t>I LOVE MY INDIA</a:t>
            </a:r>
            <a:endParaRPr lang="en-IN" sz="4400" dirty="0"/>
          </a:p>
        </p:txBody>
      </p:sp>
      <p:pic>
        <p:nvPicPr>
          <p:cNvPr id="2" name="Picture 2" descr="C:\Users\welcome1\Desktop\AMBI SNS\PICTURES\MAP -IN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535" y="2169042"/>
            <a:ext cx="13290698" cy="780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28117" y="274638"/>
            <a:ext cx="9255511" cy="1143000"/>
          </a:xfrm>
        </p:spPr>
        <p:txBody>
          <a:bodyPr/>
          <a:lstStyle/>
          <a:p>
            <a:r>
              <a:rPr lang="en-IN" dirty="0" smtClean="0"/>
              <a:t>ABOUT INDIA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24507" y="2787805"/>
            <a:ext cx="8073484" cy="5040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IN ASIAN CONTINENT.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THE SEVENTH LARGEST COUNTRY.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SECOND IN POPULATION.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253023" y="3086100"/>
            <a:ext cx="893135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0076" y="2408663"/>
            <a:ext cx="6328783" cy="63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/>
              <a:t>BOUNDARIES OF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06" y="2364059"/>
            <a:ext cx="9032488" cy="6822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NORTH   -  THE HIMALAYAS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SOUTH    -  THE INDIAN OCEAN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EAST        -   BAY OF BENGAL</a:t>
            </a:r>
          </a:p>
          <a:p>
            <a:pPr algn="ctr">
              <a:buFont typeface="Courier New" pitchFamily="49" charset="0"/>
              <a:buChar char="o"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WEST      -   ARABIAN OCEAN</a:t>
            </a:r>
            <a:endParaRPr lang="en-IN" sz="4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166" y="1739590"/>
            <a:ext cx="8028878" cy="81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44644" y="274638"/>
            <a:ext cx="10749776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STATES AND UNION TERRITORIES OF INDIA</a:t>
            </a:r>
            <a:endParaRPr lang="en-IN"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061" y="2279561"/>
            <a:ext cx="13105090" cy="7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73" y="274638"/>
            <a:ext cx="9504947" cy="1143000"/>
          </a:xfrm>
        </p:spPr>
        <p:txBody>
          <a:bodyPr/>
          <a:lstStyle/>
          <a:p>
            <a:r>
              <a:rPr lang="en-IN" dirty="0" smtClean="0"/>
              <a:t>POINTS TO REMEMBER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3242" y="2045368"/>
            <a:ext cx="12344400" cy="6184232"/>
          </a:xfrm>
        </p:spPr>
        <p:txBody>
          <a:bodyPr>
            <a:normAutofit fontScale="92500"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KANNIYAKUMARI </a:t>
            </a:r>
            <a:r>
              <a:rPr lang="en-IN" sz="3600" dirty="0" smtClean="0">
                <a:solidFill>
                  <a:srgbClr val="C00000"/>
                </a:solidFill>
              </a:rPr>
              <a:t>–SOUTHERMOST TIP OF MAINLAND OF INDIA.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INDIRA POINT –</a:t>
            </a:r>
            <a:r>
              <a:rPr lang="en-IN" sz="3600" dirty="0" smtClean="0">
                <a:solidFill>
                  <a:srgbClr val="C00000"/>
                </a:solidFill>
              </a:rPr>
              <a:t>SOUTHERNMOST TIP OF OUR COUNTRY</a:t>
            </a:r>
          </a:p>
          <a:p>
            <a:pPr>
              <a:buNone/>
            </a:pPr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RADCLIFFE LINE –</a:t>
            </a:r>
            <a:r>
              <a:rPr lang="en-IN" sz="3600" dirty="0" smtClean="0">
                <a:solidFill>
                  <a:srgbClr val="C00000"/>
                </a:solidFill>
              </a:rPr>
              <a:t>BOUNDARY BETWEEN INDIA AND PAKISTAN</a:t>
            </a:r>
          </a:p>
          <a:p>
            <a:endParaRPr lang="en-IN" sz="3600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NEIGHBOURING COUNTRIES -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  PAKISTAN,AHGHANISTAN,CHINA,NEPAL,BHUTAN,MYANMAR,</a:t>
            </a: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BANGLADESH,SRILANKA AND MALDIVES</a:t>
            </a:r>
          </a:p>
          <a:p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9515" y="274638"/>
            <a:ext cx="7146759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65683" y="1925054"/>
            <a:ext cx="11502191" cy="591953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INDIA IS IN WHICH CONTINENT?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WHAT IS RADCLIFFE LINE?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 WHETHER BANGLADESH IS OUR NEIGHBOURING COUNTRY?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OCEAN LIES TO THE SOUTH OF INDIA?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 lang="en-US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7326" y="274638"/>
            <a:ext cx="9721516" cy="1143000"/>
          </a:xfrm>
        </p:spPr>
        <p:txBody>
          <a:bodyPr/>
          <a:lstStyle/>
          <a:p>
            <a:r>
              <a:rPr lang="en-IN" dirty="0" smtClean="0"/>
              <a:t>POLITICAL DIVISIONS OF INDIA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828800" y="2045367"/>
            <a:ext cx="16026063" cy="7170821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INDIA  IS A UNION OF </a:t>
            </a:r>
            <a:r>
              <a:rPr lang="en-IN" sz="3600" b="1" dirty="0" smtClean="0">
                <a:solidFill>
                  <a:srgbClr val="FF0000"/>
                </a:solidFill>
              </a:rPr>
              <a:t>29</a:t>
            </a:r>
            <a:r>
              <a:rPr lang="en-IN" sz="3600" b="1" dirty="0" smtClean="0"/>
              <a:t> STATES AND</a:t>
            </a:r>
            <a:r>
              <a:rPr lang="en-IN" sz="3600" b="1" dirty="0" smtClean="0">
                <a:solidFill>
                  <a:srgbClr val="FF0000"/>
                </a:solidFill>
              </a:rPr>
              <a:t> 7 </a:t>
            </a:r>
            <a:r>
              <a:rPr lang="en-IN" sz="3600" b="1" dirty="0" smtClean="0"/>
              <a:t>UNION TERRITORIES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RAJASTHAN</a:t>
            </a:r>
            <a:r>
              <a:rPr lang="en-IN" sz="3600" b="1" dirty="0" smtClean="0"/>
              <a:t> IS THE LARGEST STATE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GOA</a:t>
            </a:r>
            <a:r>
              <a:rPr lang="en-IN" sz="3600" b="1" dirty="0" smtClean="0"/>
              <a:t> IS THE SMALLEST STATE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STATES IN NORTH-EASTERN STATES INDIA ARE CALLED </a:t>
            </a:r>
            <a:r>
              <a:rPr lang="en-IN" sz="3600" b="1" dirty="0" smtClean="0">
                <a:solidFill>
                  <a:srgbClr val="FF0000"/>
                </a:solidFill>
              </a:rPr>
              <a:t>SEVEN SISTERS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SISTERS ARE </a:t>
            </a:r>
            <a:r>
              <a:rPr lang="en-IN" sz="3600" b="1" dirty="0" smtClean="0">
                <a:solidFill>
                  <a:srgbClr val="FF0000"/>
                </a:solidFill>
              </a:rPr>
              <a:t>ARUNACHAL PRADESH,ASSAM,MANIPUR,MEGHALAYA,MIZORAM,NAGALAND AND TRIPURA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323</Words>
  <Application>Microsoft Office PowerPoint</Application>
  <PresentationFormat>Custom</PresentationFormat>
  <Paragraphs>163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Slide 1</vt:lpstr>
      <vt:lpstr>INSTRUCTIONS TO STUDENTS</vt:lpstr>
      <vt:lpstr>Slide 3</vt:lpstr>
      <vt:lpstr>ABOUT INDIA</vt:lpstr>
      <vt:lpstr>BOUNDARIES OF INDIA</vt:lpstr>
      <vt:lpstr>STATES AND UNION TERRITORIES OF INDIA</vt:lpstr>
      <vt:lpstr>POINTS TO REMEMBER</vt:lpstr>
      <vt:lpstr> QUESTIONAIRE</vt:lpstr>
      <vt:lpstr>POLITICAL DIVISIONS OF INDIA</vt:lpstr>
      <vt:lpstr>PHYSICAL DIVISION OF INDIA</vt:lpstr>
      <vt:lpstr>Slide 11</vt:lpstr>
      <vt:lpstr>QUESTIONAIRE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25</cp:revision>
  <dcterms:created xsi:type="dcterms:W3CDTF">2006-08-16T00:00:00Z</dcterms:created>
  <dcterms:modified xsi:type="dcterms:W3CDTF">2020-06-15T07:59:09Z</dcterms:modified>
</cp:coreProperties>
</file>